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9"/>
  </p:notesMasterIdLst>
  <p:sldIdLst>
    <p:sldId id="256" r:id="rId2"/>
    <p:sldId id="257" r:id="rId3"/>
    <p:sldId id="269" r:id="rId4"/>
    <p:sldId id="259" r:id="rId5"/>
    <p:sldId id="270" r:id="rId6"/>
    <p:sldId id="271" r:id="rId7"/>
    <p:sldId id="27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63"/>
    <p:restoredTop sz="94674"/>
  </p:normalViewPr>
  <p:slideViewPr>
    <p:cSldViewPr snapToGrid="0" snapToObjects="1">
      <p:cViewPr varScale="1">
        <p:scale>
          <a:sx n="100" d="100"/>
          <a:sy n="100" d="100"/>
        </p:scale>
        <p:origin x="19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14D28-BBBE-ED49-9FEB-31BA308E0742}" type="datetimeFigureOut">
              <a:rPr lang="en-US" smtClean="0"/>
              <a:t>3/29/17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C5317-66EA-734B-8CDE-60180255D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661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C5317-66EA-734B-8CDE-60180255D3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9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27127F9-68FE-D245-8045-D6F23D92BDC6}" type="datetime1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3D4E-225C-604C-9D2E-50363988759C}" type="datetime1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65A2-13A8-E84A-8E70-1A8EBEDE96E3}" type="datetime1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C0654-2A5D-1A4A-AE2B-664EAE17E8E3}" type="datetime1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CD32B-55FC-8947-AF3D-3084D4954BE1}" type="datetime1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C03DC-9634-2B4D-97A3-CAD31D13A635}" type="datetime1">
              <a:rPr lang="en-US" smtClean="0"/>
              <a:t>3/29/17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E1625-15EE-3545-B30A-ED56D540F710}" type="datetime1">
              <a:rPr lang="en-US" smtClean="0"/>
              <a:t>3/29/17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25A05-70D5-3549-B8FA-471FC07DA92A}" type="datetime1">
              <a:rPr lang="en-US" smtClean="0"/>
              <a:t>3/29/17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7926-0612-E444-B2E4-534C882F91C4}" type="datetime1">
              <a:rPr lang="en-US" smtClean="0"/>
              <a:t>3/29/17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6AD66-06DB-A543-B4A5-8E13300B49BF}" type="datetime1">
              <a:rPr lang="en-US" smtClean="0"/>
              <a:t>3/29/17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53788-F4F7-C743-A9FD-9ECE738DFC40}" type="datetime1">
              <a:rPr lang="en-US" smtClean="0"/>
              <a:t>3/29/17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5FE257A-52E6-1A47-B7BC-974FBAEEE097}" type="datetime1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89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s.google.com/maps/documentation/android-api/signup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Android</a:t>
            </a:r>
            <a:br>
              <a:rPr lang="en-US" dirty="0" smtClean="0"/>
            </a:br>
            <a:r>
              <a:rPr lang="en-US" dirty="0" smtClean="0"/>
              <a:t>Mobile</a:t>
            </a:r>
            <a:br>
              <a:rPr lang="en-US" dirty="0" smtClean="0"/>
            </a:br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Week 9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/>
              <a:t>Maps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83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Corresponding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894" y="1828800"/>
            <a:ext cx="10615945" cy="4351337"/>
          </a:xfrm>
        </p:spPr>
        <p:txBody>
          <a:bodyPr anchor="ctr">
            <a:normAutofit/>
          </a:bodyPr>
          <a:lstStyle/>
          <a:p>
            <a:r>
              <a:rPr lang="en-US" sz="2400" i="1" dirty="0" smtClean="0"/>
              <a:t>Android </a:t>
            </a:r>
            <a:r>
              <a:rPr lang="en-US" sz="2400" i="1" dirty="0"/>
              <a:t>Programming</a:t>
            </a:r>
            <a:r>
              <a:rPr lang="en-US" sz="2400" dirty="0"/>
              <a:t>, </a:t>
            </a:r>
            <a:r>
              <a:rPr lang="en-US" sz="2400" dirty="0" smtClean="0"/>
              <a:t>571 </a:t>
            </a:r>
            <a:r>
              <a:rPr lang="mr-IN" sz="2400" dirty="0" smtClean="0"/>
              <a:t>–</a:t>
            </a:r>
            <a:r>
              <a:rPr lang="en-US" sz="2400" dirty="0" smtClean="0"/>
              <a:t> 584 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59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789940"/>
          </a:xfrm>
        </p:spPr>
        <p:txBody>
          <a:bodyPr/>
          <a:lstStyle/>
          <a:p>
            <a:r>
              <a:rPr lang="en-US" dirty="0" smtClean="0"/>
              <a:t>Maps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2112" y="1155700"/>
            <a:ext cx="3081188" cy="547766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09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42900" y="365760"/>
            <a:ext cx="10611612" cy="789940"/>
          </a:xfrm>
        </p:spPr>
        <p:txBody>
          <a:bodyPr/>
          <a:lstStyle/>
          <a:p>
            <a:r>
              <a:rPr lang="en-US" smtClean="0"/>
              <a:t>Accessing the Maps </a:t>
            </a:r>
            <a:r>
              <a:rPr lang="en-US" dirty="0" smtClean="0"/>
              <a:t>API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261872" y="1155700"/>
            <a:ext cx="8595360" cy="5024437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4000" dirty="0" smtClean="0"/>
              <a:t>Dependent on Google’s mapping services </a:t>
            </a:r>
            <a:r>
              <a:rPr lang="mr-IN" sz="4000" dirty="0" smtClean="0"/>
              <a:t>–</a:t>
            </a:r>
            <a:r>
              <a:rPr lang="en-US" sz="4000" dirty="0" smtClean="0"/>
              <a:t> not a stand-alone Android component</a:t>
            </a:r>
          </a:p>
          <a:p>
            <a:r>
              <a:rPr lang="en-US" sz="4000" dirty="0" smtClean="0"/>
              <a:t>Library</a:t>
            </a:r>
          </a:p>
          <a:p>
            <a:pPr lvl="3"/>
            <a:r>
              <a:rPr lang="en-US" sz="3600" i="1" dirty="0" err="1" smtClean="0"/>
              <a:t>com.google.android</a:t>
            </a:r>
            <a:r>
              <a:rPr lang="en-US" sz="3600" i="1" dirty="0" err="1" smtClean="0"/>
              <a:t>.gms:play-services-maps</a:t>
            </a:r>
            <a:endParaRPr lang="en-US" sz="3600" i="1" dirty="0" smtClean="0"/>
          </a:p>
          <a:p>
            <a:r>
              <a:rPr lang="en-US" sz="4000" dirty="0" smtClean="0"/>
              <a:t>App Permissions</a:t>
            </a:r>
          </a:p>
          <a:p>
            <a:pPr lvl="3"/>
            <a:r>
              <a:rPr lang="en-US" sz="3600" dirty="0" smtClean="0"/>
              <a:t>Access Internet</a:t>
            </a:r>
          </a:p>
          <a:p>
            <a:pPr lvl="3"/>
            <a:r>
              <a:rPr lang="en-US" sz="3600" dirty="0" smtClean="0"/>
              <a:t>Determine device’s network state</a:t>
            </a:r>
          </a:p>
          <a:p>
            <a:pPr lvl="3"/>
            <a:r>
              <a:rPr lang="en-US" sz="3600" dirty="0" smtClean="0"/>
              <a:t>Write to storage</a:t>
            </a:r>
            <a:endParaRPr lang="en-US" sz="36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427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42900" y="365760"/>
            <a:ext cx="10611612" cy="789940"/>
          </a:xfrm>
        </p:spPr>
        <p:txBody>
          <a:bodyPr/>
          <a:lstStyle/>
          <a:p>
            <a:r>
              <a:rPr lang="en-US" dirty="0" smtClean="0"/>
              <a:t>Accessing the Maps API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42900" y="1155700"/>
            <a:ext cx="10833100" cy="5024437"/>
          </a:xfrm>
        </p:spPr>
        <p:txBody>
          <a:bodyPr anchor="ctr">
            <a:normAutofit/>
          </a:bodyPr>
          <a:lstStyle/>
          <a:p>
            <a:r>
              <a:rPr lang="en-US" sz="4000" dirty="0" smtClean="0"/>
              <a:t>Register for an API key</a:t>
            </a:r>
          </a:p>
          <a:p>
            <a:pPr lvl="3"/>
            <a:r>
              <a:rPr lang="en-US" sz="3200" dirty="0" smtClean="0">
                <a:hlinkClick r:id="rId2"/>
              </a:rPr>
              <a:t>https://developers.google.com/maps/documentation/android-api/signup</a:t>
            </a:r>
            <a:endParaRPr lang="en-US" sz="3200" dirty="0"/>
          </a:p>
          <a:p>
            <a:r>
              <a:rPr lang="en-US" sz="3600" dirty="0" smtClean="0"/>
              <a:t>Add the API key to the App’s Manifest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72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42900" y="365760"/>
            <a:ext cx="10611612" cy="789940"/>
          </a:xfrm>
        </p:spPr>
        <p:txBody>
          <a:bodyPr/>
          <a:lstStyle/>
          <a:p>
            <a:r>
              <a:rPr lang="en-US" dirty="0" smtClean="0"/>
              <a:t>Store an Address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42900" y="1155700"/>
            <a:ext cx="10833100" cy="5024437"/>
          </a:xfrm>
        </p:spPr>
        <p:txBody>
          <a:bodyPr anchor="ctr">
            <a:normAutofit lnSpcReduction="10000"/>
          </a:bodyPr>
          <a:lstStyle/>
          <a:p>
            <a:r>
              <a:rPr lang="en-US" sz="3600" dirty="0" smtClean="0"/>
              <a:t>Model</a:t>
            </a:r>
          </a:p>
          <a:p>
            <a:pPr lvl="3"/>
            <a:r>
              <a:rPr lang="en-US" sz="3200" dirty="0" smtClean="0"/>
              <a:t>Update </a:t>
            </a:r>
            <a:r>
              <a:rPr lang="en-US" sz="3200" i="1" dirty="0" smtClean="0"/>
              <a:t>Contact</a:t>
            </a:r>
            <a:r>
              <a:rPr lang="en-US" sz="3200" dirty="0" smtClean="0"/>
              <a:t> to store address information</a:t>
            </a:r>
          </a:p>
          <a:p>
            <a:pPr lvl="3"/>
            <a:r>
              <a:rPr lang="en-US" sz="3200" dirty="0" smtClean="0"/>
              <a:t>Update </a:t>
            </a:r>
            <a:r>
              <a:rPr lang="en-US" sz="3200" i="1" dirty="0" err="1" smtClean="0"/>
              <a:t>AddressBook</a:t>
            </a:r>
            <a:r>
              <a:rPr lang="en-US" sz="3200" dirty="0" smtClean="0"/>
              <a:t> to pre-populate addresses</a:t>
            </a:r>
          </a:p>
          <a:p>
            <a:r>
              <a:rPr lang="en-US" sz="3600" dirty="0" smtClean="0"/>
              <a:t>View</a:t>
            </a:r>
          </a:p>
          <a:p>
            <a:pPr lvl="3"/>
            <a:r>
              <a:rPr lang="en-US" sz="3200" dirty="0" smtClean="0"/>
              <a:t>Add a string resource for a new </a:t>
            </a:r>
            <a:r>
              <a:rPr lang="en-US" sz="3200" i="1" dirty="0" err="1" smtClean="0"/>
              <a:t>EditText</a:t>
            </a:r>
            <a:r>
              <a:rPr lang="en-US" sz="3200" i="1" dirty="0" smtClean="0"/>
              <a:t> </a:t>
            </a:r>
            <a:r>
              <a:rPr lang="en-US" sz="3200" dirty="0" smtClean="0"/>
              <a:t>hint</a:t>
            </a:r>
          </a:p>
          <a:p>
            <a:pPr lvl="3"/>
            <a:r>
              <a:rPr lang="en-US" sz="3200" dirty="0" smtClean="0"/>
              <a:t>Add an </a:t>
            </a:r>
            <a:r>
              <a:rPr lang="en-US" sz="3200" i="1" dirty="0" err="1" smtClean="0"/>
              <a:t>EditText</a:t>
            </a:r>
            <a:r>
              <a:rPr lang="en-US" sz="3200" dirty="0" smtClean="0"/>
              <a:t> widget to </a:t>
            </a:r>
            <a:r>
              <a:rPr lang="en-US" sz="3200" i="1" dirty="0" err="1" smtClean="0"/>
              <a:t>fragment_contact</a:t>
            </a:r>
            <a:r>
              <a:rPr lang="en-US" sz="3200" dirty="0" smtClean="0"/>
              <a:t> layout</a:t>
            </a:r>
          </a:p>
          <a:p>
            <a:r>
              <a:rPr lang="en-US" sz="3600" dirty="0" smtClean="0"/>
              <a:t>Controller</a:t>
            </a:r>
          </a:p>
          <a:p>
            <a:pPr lvl="3"/>
            <a:r>
              <a:rPr lang="en-US" sz="3200" dirty="0" smtClean="0"/>
              <a:t>Access the new widget and add a listener in </a:t>
            </a:r>
            <a:r>
              <a:rPr lang="en-US" sz="3200" i="1" dirty="0" err="1" smtClean="0"/>
              <a:t>ContactFragment</a:t>
            </a:r>
            <a:endParaRPr lang="en-US" sz="3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8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42900" y="365760"/>
            <a:ext cx="10611612" cy="789940"/>
          </a:xfrm>
        </p:spPr>
        <p:txBody>
          <a:bodyPr/>
          <a:lstStyle/>
          <a:p>
            <a:r>
              <a:rPr lang="en-US" dirty="0" smtClean="0"/>
              <a:t>Adding a Map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42900" y="1155700"/>
            <a:ext cx="10833100" cy="5024437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3600" dirty="0" smtClean="0"/>
              <a:t>View</a:t>
            </a:r>
            <a:endParaRPr lang="en-US" sz="3200" dirty="0" smtClean="0"/>
          </a:p>
          <a:p>
            <a:pPr lvl="3"/>
            <a:r>
              <a:rPr lang="en-US" sz="3200" dirty="0" smtClean="0"/>
              <a:t>Add a </a:t>
            </a:r>
            <a:r>
              <a:rPr lang="en-US" sz="3200" i="1" dirty="0" err="1" smtClean="0"/>
              <a:t>MapView</a:t>
            </a:r>
            <a:r>
              <a:rPr lang="en-US" sz="3200" i="1" dirty="0" smtClean="0"/>
              <a:t> </a:t>
            </a:r>
            <a:r>
              <a:rPr lang="en-US" sz="3200" dirty="0" smtClean="0"/>
              <a:t>widget to </a:t>
            </a:r>
            <a:r>
              <a:rPr lang="en-US" sz="3200" i="1" dirty="0" err="1" smtClean="0"/>
              <a:t>fragment_contact</a:t>
            </a:r>
            <a:r>
              <a:rPr lang="en-US" sz="3200" dirty="0" smtClean="0"/>
              <a:t> layout</a:t>
            </a:r>
          </a:p>
          <a:p>
            <a:r>
              <a:rPr lang="en-US" sz="3600" dirty="0" smtClean="0"/>
              <a:t>Controller</a:t>
            </a:r>
          </a:p>
          <a:p>
            <a:pPr lvl="3"/>
            <a:r>
              <a:rPr lang="en-US" sz="3200" dirty="0" smtClean="0"/>
              <a:t>Access the new widget</a:t>
            </a:r>
          </a:p>
          <a:p>
            <a:pPr lvl="3"/>
            <a:r>
              <a:rPr lang="en-US" sz="3200" dirty="0" smtClean="0"/>
              <a:t>Forward all lifecycle method calls (</a:t>
            </a:r>
            <a:r>
              <a:rPr lang="en-US" sz="3200" i="1" dirty="0" err="1" smtClean="0"/>
              <a:t>onCreate</a:t>
            </a:r>
            <a:r>
              <a:rPr lang="en-US" sz="3200" i="1" dirty="0" smtClean="0"/>
              <a:t>()</a:t>
            </a:r>
            <a:r>
              <a:rPr lang="en-US" sz="3200" dirty="0" smtClean="0"/>
              <a:t>, etc.)</a:t>
            </a:r>
          </a:p>
          <a:p>
            <a:pPr lvl="3"/>
            <a:r>
              <a:rPr lang="en-US" sz="3200" dirty="0" smtClean="0"/>
              <a:t>Use </a:t>
            </a:r>
            <a:r>
              <a:rPr lang="en-US" sz="3200" i="1" dirty="0" err="1" smtClean="0"/>
              <a:t>getMapAsync</a:t>
            </a:r>
            <a:r>
              <a:rPr lang="en-US" sz="3200" i="1" dirty="0" smtClean="0"/>
              <a:t>()</a:t>
            </a:r>
            <a:r>
              <a:rPr lang="en-US" sz="3200" dirty="0" smtClean="0"/>
              <a:t> to access map, provide implementation of </a:t>
            </a:r>
            <a:r>
              <a:rPr lang="en-US" sz="3200" i="1" dirty="0" err="1" smtClean="0"/>
              <a:t>OnMapReadyCallback</a:t>
            </a:r>
            <a:endParaRPr lang="en-US" sz="3200" i="1" dirty="0" smtClean="0"/>
          </a:p>
          <a:p>
            <a:pPr lvl="3"/>
            <a:r>
              <a:rPr lang="en-US" sz="3200" dirty="0" smtClean="0"/>
              <a:t>Use </a:t>
            </a:r>
            <a:r>
              <a:rPr lang="en-US" sz="3200" i="1" dirty="0" smtClean="0"/>
              <a:t>Geocoder</a:t>
            </a:r>
            <a:r>
              <a:rPr lang="en-US" sz="3200" dirty="0" smtClean="0"/>
              <a:t> to convert address to latitude and longitude</a:t>
            </a:r>
          </a:p>
          <a:p>
            <a:pPr lvl="3"/>
            <a:r>
              <a:rPr lang="en-US" sz="3200" dirty="0" smtClean="0"/>
              <a:t>Implement </a:t>
            </a:r>
            <a:r>
              <a:rPr lang="en-US" sz="3200" i="1" dirty="0" err="1" smtClean="0"/>
              <a:t>OnFocusChangeListener</a:t>
            </a:r>
            <a:r>
              <a:rPr lang="en-US" sz="3200" dirty="0" smtClean="0"/>
              <a:t> to update map when address changes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012606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524</TotalTime>
  <Words>167</Words>
  <Application>Microsoft Macintosh PowerPoint</Application>
  <PresentationFormat>Widescreen</PresentationFormat>
  <Paragraphs>43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Century Schoolbook</vt:lpstr>
      <vt:lpstr>Mangal</vt:lpstr>
      <vt:lpstr>Wingdings 2</vt:lpstr>
      <vt:lpstr>Arial</vt:lpstr>
      <vt:lpstr>View</vt:lpstr>
      <vt:lpstr>Android Mobile Applications</vt:lpstr>
      <vt:lpstr>Corresponding Text</vt:lpstr>
      <vt:lpstr>Maps</vt:lpstr>
      <vt:lpstr>Accessing the Maps API</vt:lpstr>
      <vt:lpstr>Accessing the Maps API</vt:lpstr>
      <vt:lpstr>Store an Address</vt:lpstr>
      <vt:lpstr>Adding a Map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Mobile Applications</dc:title>
  <dc:creator>Arthur Neuman</dc:creator>
  <cp:lastModifiedBy>Arthur Neuman</cp:lastModifiedBy>
  <cp:revision>47</cp:revision>
  <cp:lastPrinted>2017-03-02T21:59:48Z</cp:lastPrinted>
  <dcterms:created xsi:type="dcterms:W3CDTF">2017-01-18T21:21:38Z</dcterms:created>
  <dcterms:modified xsi:type="dcterms:W3CDTF">2017-03-29T18:43:34Z</dcterms:modified>
</cp:coreProperties>
</file>

<file path=docProps/thumbnail.jpeg>
</file>